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828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716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84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681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69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767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174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604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766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590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52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4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BlokTextu 138"/>
          <p:cNvSpPr txBox="1"/>
          <p:nvPr/>
        </p:nvSpPr>
        <p:spPr>
          <a:xfrm>
            <a:off x="1115616" y="140959"/>
            <a:ext cx="684076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sk-SK" b="1" dirty="0" smtClean="0">
                <a:latin typeface="Arial Black" pitchFamily="34" charset="0"/>
                <a:cs typeface="Arial" pitchFamily="34" charset="0"/>
              </a:rPr>
              <a:t>VÝBER PROFESIONÁLNYCH VOJAKOV</a:t>
            </a:r>
          </a:p>
          <a:p>
            <a:pPr algn="ctr"/>
            <a:r>
              <a:rPr lang="sk-SK" b="1" dirty="0" smtClean="0">
                <a:latin typeface="Arial Black" pitchFamily="34" charset="0"/>
                <a:cs typeface="Arial" pitchFamily="34" charset="0"/>
              </a:rPr>
              <a:t>DO 65. PRIESKUMNÉHO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PRÁPORU </a:t>
            </a:r>
            <a:endParaRPr lang="sk-SK" b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sk-SK" b="1" dirty="0" smtClean="0">
                <a:latin typeface="Arial Black" pitchFamily="34" charset="0"/>
                <a:cs typeface="Arial" pitchFamily="34" charset="0"/>
              </a:rPr>
              <a:t>NA ŠPECIALIZÁCIU</a:t>
            </a:r>
          </a:p>
        </p:txBody>
      </p:sp>
      <p:sp>
        <p:nvSpPr>
          <p:cNvPr id="141" name="BlokTextu 140"/>
          <p:cNvSpPr txBox="1"/>
          <p:nvPr/>
        </p:nvSpPr>
        <p:spPr>
          <a:xfrm>
            <a:off x="69861" y="2044005"/>
            <a:ext cx="34742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200" b="1" u="sng" dirty="0" smtClean="0">
                <a:latin typeface="Arial" pitchFamily="34" charset="0"/>
                <a:cs typeface="Arial" pitchFamily="34" charset="0"/>
              </a:rPr>
              <a:t>Požadované hodnosti: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NADPORUČÍK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PORUČÍK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ROTNÝ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ČATÁR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DESIATNIK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– (spĺňajúci podmienky na povýšenie do hodnosti čatár v roku 2021).</a:t>
            </a:r>
          </a:p>
        </p:txBody>
      </p:sp>
      <p:pic>
        <p:nvPicPr>
          <p:cNvPr id="2185" name="Picture 137" descr="D:\G-2\2018\Znaky\2mb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445" y="38818"/>
            <a:ext cx="737052" cy="101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86" name="Picture 138" descr="D:\G-2\2018\Znaky\VePS_f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1" y="69006"/>
            <a:ext cx="757723" cy="108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BlokTextu 137"/>
          <p:cNvSpPr txBox="1"/>
          <p:nvPr/>
        </p:nvSpPr>
        <p:spPr>
          <a:xfrm>
            <a:off x="2" y="6355214"/>
            <a:ext cx="9143998" cy="492443"/>
          </a:xfrm>
          <a:prstGeom prst="rect">
            <a:avLst/>
          </a:prstGeom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13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TELEFÓNNE ČÍSLA, NA KTORÝCH DOSTANETE ODPOVEDE NA VAŠE OTÁZKY O VÝBERE:</a:t>
            </a:r>
          </a:p>
          <a:p>
            <a:pPr algn="ctr"/>
            <a:r>
              <a:rPr lang="sk-SK" sz="13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0904 739 142, 0960 524 610, 0960 338 204, 0960 524 620, 0960 311 517</a:t>
            </a:r>
          </a:p>
        </p:txBody>
      </p:sp>
      <p:sp>
        <p:nvSpPr>
          <p:cNvPr id="140" name="Obdĺžnik 139"/>
          <p:cNvSpPr/>
          <p:nvPr/>
        </p:nvSpPr>
        <p:spPr>
          <a:xfrm>
            <a:off x="22745" y="1341637"/>
            <a:ext cx="9144000" cy="4231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15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ODBORNÍK NA SPRAVODAJSTVO Z ĽUDSKÝCH </a:t>
            </a:r>
            <a:r>
              <a:rPr lang="sk-SK" sz="215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ZDROJOV</a:t>
            </a:r>
            <a:endParaRPr lang="sk-SK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7" name="BlokTextu 146"/>
          <p:cNvSpPr txBox="1"/>
          <p:nvPr/>
        </p:nvSpPr>
        <p:spPr>
          <a:xfrm>
            <a:off x="5220072" y="2053297"/>
            <a:ext cx="3816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200" b="1" u="sng" dirty="0" smtClean="0">
                <a:latin typeface="Arial" pitchFamily="34" charset="0"/>
                <a:cs typeface="Arial" pitchFamily="34" charset="0"/>
              </a:rPr>
              <a:t>Ponúkame: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Účasť na zahraničných kurzoch a cvičeniach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Možnosť účasti v zahraničných operáciách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Perspektíva dlhodobého zotrvania v špecializácii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 Vykonávanie zoskokov padákom</a:t>
            </a:r>
          </a:p>
        </p:txBody>
      </p:sp>
      <p:sp>
        <p:nvSpPr>
          <p:cNvPr id="148" name="BlokTextu 147"/>
          <p:cNvSpPr txBox="1"/>
          <p:nvPr/>
        </p:nvSpPr>
        <p:spPr>
          <a:xfrm>
            <a:off x="69861" y="3429000"/>
            <a:ext cx="47901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u="sng" dirty="0" smtClean="0">
                <a:latin typeface="Arial" pitchFamily="34" charset="0"/>
                <a:cs typeface="Arial" pitchFamily="34" charset="0"/>
              </a:rPr>
              <a:t>Podmienky na zaradenie PrV do výberu:</a:t>
            </a:r>
          </a:p>
          <a:p>
            <a:pPr marL="265113" indent="-265113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Držiteľ národnej bezpečnostnej previerky „V“ </a:t>
            </a:r>
          </a:p>
          <a:p>
            <a:pPr marL="265113" indent="-265113"/>
            <a:r>
              <a:rPr lang="sk-SK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s predpokladom na udelenie stupňa „T“, resp. „PT“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Jazyková spôsobilosť z AJ – na komunikatívnej úrovni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Minimálna služba v OS SR – 3 roky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Zdravotná klasifikácia „A“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Znalosť práce s PC (bežne používaný softvér MS Office)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Fyzicky zdatný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Služobné hodnotenie za posledné 2 roky – min. dobré výsledky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Držiteľ platného vodičského oprávnenia min. skupiny „B“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Zvládnuté základné bojové zručnosti na dobrej úrovni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Bez zjavných identifikačných znakov vonkajšieho vzhľadu osoby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Zaslanie požadovanej dokumentácie do termínu 21. 1. 2022</a:t>
            </a:r>
          </a:p>
          <a:p>
            <a:r>
              <a:rPr lang="sk-SK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     na adresu:  VÚ 1008 Prešov, Čapajevova 38, 080 01 Prešov</a:t>
            </a:r>
          </a:p>
        </p:txBody>
      </p:sp>
      <p:sp>
        <p:nvSpPr>
          <p:cNvPr id="149" name="BlokTextu 148"/>
          <p:cNvSpPr txBox="1"/>
          <p:nvPr/>
        </p:nvSpPr>
        <p:spPr>
          <a:xfrm>
            <a:off x="5220072" y="3211208"/>
            <a:ext cx="392392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100" b="1" u="sng" dirty="0" smtClean="0">
                <a:latin typeface="Arial" pitchFamily="34" charset="0"/>
                <a:cs typeface="Arial" pitchFamily="34" charset="0"/>
              </a:rPr>
              <a:t>Požadovaná dokumentácia: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Písomná žiadosť PrV o zaradenie do výberu </a:t>
            </a:r>
          </a:p>
          <a:p>
            <a:pPr marL="182563" algn="just"/>
            <a:r>
              <a:rPr lang="sk-SK" sz="1100" b="1" dirty="0" smtClean="0">
                <a:latin typeface="Arial" pitchFamily="34" charset="0"/>
                <a:cs typeface="Arial" pitchFamily="34" charset="0"/>
              </a:rPr>
              <a:t>(podľa priloženého vzoru)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Overenú kópiu osobnej „B“ karty PrV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Motivačný list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Lekárske potvrdenie o zdravotnej klasifikácii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Čestné vyhlásenie, </a:t>
            </a:r>
          </a:p>
          <a:p>
            <a:pPr marL="182563" indent="-182563" algn="just"/>
            <a:r>
              <a:rPr lang="sk-SK" sz="1100" b="1" dirty="0" smtClean="0">
                <a:latin typeface="Arial" pitchFamily="34" charset="0"/>
                <a:cs typeface="Arial" pitchFamily="34" charset="0"/>
              </a:rPr>
              <a:t>	že voči PrV nie je začaté trestné stíhanie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Kópia posledných dvoch služobných hodnotení PrV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Osvedčenie o jazykovej skúške podľa normy </a:t>
            </a:r>
          </a:p>
          <a:p>
            <a:pPr marL="182563" indent="-182563" algn="just"/>
            <a:r>
              <a:rPr lang="sk-SK" sz="1100" b="1" dirty="0">
                <a:latin typeface="Arial" pitchFamily="34" charset="0"/>
                <a:cs typeface="Arial" pitchFamily="34" charset="0"/>
              </a:rPr>
              <a:t>	</a:t>
            </a: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NATO STANAG (najvyššie dosiahnuté)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Kópia certifikátu bezpečnostnej previerky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Štruktúrovaný životopis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Kópia prehľadu o neprítomnosti v štátnej službe </a:t>
            </a:r>
          </a:p>
          <a:p>
            <a:pPr marL="182563" lvl="1" indent="-182563" algn="just"/>
            <a:r>
              <a:rPr lang="sk-SK" sz="1100" b="1" dirty="0">
                <a:latin typeface="Arial" pitchFamily="34" charset="0"/>
                <a:cs typeface="Arial" pitchFamily="34" charset="0"/>
              </a:rPr>
              <a:t>	</a:t>
            </a: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za posledné 2 roky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Kópie dokladov o všetkých absolvovaných kurzoch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sk-SK" sz="11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Obrázok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95" y="2064133"/>
            <a:ext cx="11049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3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307</Words>
  <Application>Microsoft Office PowerPoint</Application>
  <PresentationFormat>Prezentácia na obrazovke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DEMESOVA Eva</dc:creator>
  <cp:lastModifiedBy>DEMESOVA Eva</cp:lastModifiedBy>
  <cp:revision>47</cp:revision>
  <cp:lastPrinted>2018-07-23T14:35:12Z</cp:lastPrinted>
  <dcterms:modified xsi:type="dcterms:W3CDTF">2021-12-01T10:43:42Z</dcterms:modified>
</cp:coreProperties>
</file>